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Source Code Pro"/>
      <p:regular r:id="rId19"/>
      <p:bold r:id="rId20"/>
      <p:italic r:id="rId21"/>
      <p:boldItalic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22" Type="http://schemas.openxmlformats.org/officeDocument/2006/relationships/font" Target="fonts/SourceCodePro-boldItalic.fntdata"/><Relationship Id="rId10" Type="http://schemas.openxmlformats.org/officeDocument/2006/relationships/slide" Target="slides/slide5.xml"/><Relationship Id="rId21" Type="http://schemas.openxmlformats.org/officeDocument/2006/relationships/font" Target="fonts/SourceCodePro-italic.fntdata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b9e5f85b1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b9e5f85b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b9e5f85b1_0_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b9e5f85b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bb5abfb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bb5abfb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b9e5f85b1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b9e5f85b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Dallas Hill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Junior Web Dev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1225" y="939450"/>
            <a:ext cx="7214026" cy="405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775" y="219201"/>
            <a:ext cx="8494474" cy="477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775" y="219200"/>
            <a:ext cx="8494488" cy="477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1225" y="939450"/>
            <a:ext cx="7214026" cy="405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775" y="219201"/>
            <a:ext cx="8494474" cy="477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775" y="219208"/>
            <a:ext cx="8494474" cy="4778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error sad face"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800" y="1205725"/>
            <a:ext cx="6706874" cy="377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/>
          <p:nvPr/>
        </p:nvSpPr>
        <p:spPr>
          <a:xfrm>
            <a:off x="384100" y="0"/>
            <a:ext cx="7915500" cy="39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Code Pro"/>
                <a:ea typeface="Source Code Pro"/>
                <a:cs typeface="Source Code Pro"/>
                <a:sym typeface="Source Code Pro"/>
              </a:rPr>
              <a:t>Components!</a:t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Code Pro"/>
                <a:ea typeface="Source Code Pro"/>
                <a:cs typeface="Source Code Pro"/>
                <a:sym typeface="Source Code Pro"/>
              </a:rPr>
              <a:t>Component 1 - popup modal with a link to my Resume PDF</a:t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Code Pro"/>
                <a:ea typeface="Source Code Pro"/>
                <a:cs typeface="Source Code Pro"/>
                <a:sym typeface="Source Code Pro"/>
              </a:rPr>
              <a:t>Component 2 - Contact sheet that links directly to linkedIn messages</a:t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IF I HAD ANY COMPONENTS YET, I’D LIST THEM HERE...</a:t>
            </a:r>
            <a:endParaRPr sz="1400"/>
          </a:p>
        </p:txBody>
      </p:sp>
      <p:pic>
        <p:nvPicPr>
          <p:cNvPr descr="Upward shot of Golden Gate Bridge against blue sky"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14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" name="Google Shape;69;p14"/>
          <p:cNvSpPr txBox="1"/>
          <p:nvPr>
            <p:ph type="title"/>
          </p:nvPr>
        </p:nvSpPr>
        <p:spPr>
          <a:xfrm>
            <a:off x="308275" y="9112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go Trello boarding!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ser experience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Physical Computing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24625"/>
            <a:ext cx="4537405" cy="431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7411" y="824626"/>
            <a:ext cx="4606590" cy="431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Mood boarding shmood boarding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96700" y="3702625"/>
            <a:ext cx="2496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my mood board, I wanted my site to be mostly black and white with touches of colour when you hovered over things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613" y="0"/>
            <a:ext cx="64293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idx="4294967295" type="body"/>
          </p:nvPr>
        </p:nvSpPr>
        <p:spPr>
          <a:xfrm>
            <a:off x="169725" y="128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0000"/>
                </a:solidFill>
              </a:rPr>
              <a:t>Mobile first...</a:t>
            </a:r>
            <a:endParaRPr b="1" sz="2100">
              <a:solidFill>
                <a:srgbClr val="FF0000"/>
              </a:solidFill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9964"/>
            <a:ext cx="2286001" cy="41935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949960"/>
            <a:ext cx="2286001" cy="419351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949911"/>
            <a:ext cx="2286001" cy="4193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58000" y="949900"/>
            <a:ext cx="2286001" cy="4193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Tablet view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Portrait mode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6425" y="152400"/>
            <a:ext cx="3420501" cy="48387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8776"/>
            <a:ext cx="2915799" cy="4124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4100" y="-4"/>
            <a:ext cx="2915799" cy="4124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8200" y="1018757"/>
            <a:ext cx="2915799" cy="4124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1225" y="939450"/>
            <a:ext cx="7214026" cy="405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323575" y="3966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Desktop view/tablet landscape view</a:t>
            </a:r>
            <a:endParaRPr sz="4600">
              <a:solidFill>
                <a:srgbClr val="FF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1225" y="939450"/>
            <a:ext cx="7214026" cy="405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775" y="219201"/>
            <a:ext cx="8494474" cy="477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